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57" r:id="rId4"/>
    <p:sldId id="258"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100495-F43A-4D76-ACEE-0CAD13693941}" v="8" dt="2024-12-09T05:55:31.9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6" d="100"/>
          <a:sy n="76" d="100"/>
        </p:scale>
        <p:origin x="62" y="3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gnacio Velasco" userId="fba9c131b9cee5c7" providerId="LiveId" clId="{25100495-F43A-4D76-ACEE-0CAD13693941}"/>
    <pc:docChg chg="undo custSel addSld delSld modSld">
      <pc:chgData name="Ignacio Velasco" userId="fba9c131b9cee5c7" providerId="LiveId" clId="{25100495-F43A-4D76-ACEE-0CAD13693941}" dt="2024-12-09T21:05:37.460" v="474" actId="26606"/>
      <pc:docMkLst>
        <pc:docMk/>
      </pc:docMkLst>
      <pc:sldChg chg="addSp delSp modSp mod setBg">
        <pc:chgData name="Ignacio Velasco" userId="fba9c131b9cee5c7" providerId="LiveId" clId="{25100495-F43A-4D76-ACEE-0CAD13693941}" dt="2024-12-09T05:41:16.713" v="17" actId="14100"/>
        <pc:sldMkLst>
          <pc:docMk/>
          <pc:sldMk cId="1670443408" sldId="257"/>
        </pc:sldMkLst>
        <pc:spChg chg="mod">
          <ac:chgData name="Ignacio Velasco" userId="fba9c131b9cee5c7" providerId="LiveId" clId="{25100495-F43A-4D76-ACEE-0CAD13693941}" dt="2024-12-09T05:40:59.286" v="14" actId="14100"/>
          <ac:spMkLst>
            <pc:docMk/>
            <pc:sldMk cId="1670443408" sldId="257"/>
            <ac:spMk id="2" creationId="{5B2BBBCF-E7A9-11BF-A1EC-DCB89B0DB2EB}"/>
          </ac:spMkLst>
        </pc:spChg>
        <pc:spChg chg="mod">
          <ac:chgData name="Ignacio Velasco" userId="fba9c131b9cee5c7" providerId="LiveId" clId="{25100495-F43A-4D76-ACEE-0CAD13693941}" dt="2024-12-09T05:41:16.713" v="17" actId="14100"/>
          <ac:spMkLst>
            <pc:docMk/>
            <pc:sldMk cId="1670443408" sldId="257"/>
            <ac:spMk id="3" creationId="{00DABF47-164A-B0F2-80BD-DE19A40E7018}"/>
          </ac:spMkLst>
        </pc:spChg>
        <pc:spChg chg="add del">
          <ac:chgData name="Ignacio Velasco" userId="fba9c131b9cee5c7" providerId="LiveId" clId="{25100495-F43A-4D76-ACEE-0CAD13693941}" dt="2024-12-09T05:40:35.141" v="9" actId="26606"/>
          <ac:spMkLst>
            <pc:docMk/>
            <pc:sldMk cId="1670443408" sldId="257"/>
            <ac:spMk id="11" creationId="{603A6265-E10C-4B85-9C20-E75FCAF9CC63}"/>
          </ac:spMkLst>
        </pc:spChg>
        <pc:spChg chg="add del">
          <ac:chgData name="Ignacio Velasco" userId="fba9c131b9cee5c7" providerId="LiveId" clId="{25100495-F43A-4D76-ACEE-0CAD13693941}" dt="2024-12-09T05:40:35.141" v="9" actId="26606"/>
          <ac:spMkLst>
            <pc:docMk/>
            <pc:sldMk cId="1670443408" sldId="257"/>
            <ac:spMk id="12" creationId="{3ECBE1F1-D69B-4AFA-ABD5-8E41720EF6DE}"/>
          </ac:spMkLst>
        </pc:spChg>
        <pc:spChg chg="add">
          <ac:chgData name="Ignacio Velasco" userId="fba9c131b9cee5c7" providerId="LiveId" clId="{25100495-F43A-4D76-ACEE-0CAD13693941}" dt="2024-12-09T05:40:35.141" v="9" actId="26606"/>
          <ac:spMkLst>
            <pc:docMk/>
            <pc:sldMk cId="1670443408" sldId="257"/>
            <ac:spMk id="18" creationId="{D009D6D5-DAC2-4A8B-A17A-E206B9012D09}"/>
          </ac:spMkLst>
        </pc:spChg>
        <pc:picChg chg="add del">
          <ac:chgData name="Ignacio Velasco" userId="fba9c131b9cee5c7" providerId="LiveId" clId="{25100495-F43A-4D76-ACEE-0CAD13693941}" dt="2024-12-09T05:39:56.549" v="1" actId="26606"/>
          <ac:picMkLst>
            <pc:docMk/>
            <pc:sldMk cId="1670443408" sldId="257"/>
            <ac:picMk id="5" creationId="{E686E44D-CB92-7525-CC95-9AC44F5CF5F3}"/>
          </ac:picMkLst>
        </pc:picChg>
        <pc:picChg chg="add mod ord">
          <ac:chgData name="Ignacio Velasco" userId="fba9c131b9cee5c7" providerId="LiveId" clId="{25100495-F43A-4D76-ACEE-0CAD13693941}" dt="2024-12-09T05:40:35.141" v="9" actId="26606"/>
          <ac:picMkLst>
            <pc:docMk/>
            <pc:sldMk cId="1670443408" sldId="257"/>
            <ac:picMk id="13" creationId="{6AA65705-3D7B-D3FA-D56C-18DB2BE49ACE}"/>
          </ac:picMkLst>
        </pc:picChg>
        <pc:cxnChg chg="add del">
          <ac:chgData name="Ignacio Velasco" userId="fba9c131b9cee5c7" providerId="LiveId" clId="{25100495-F43A-4D76-ACEE-0CAD13693941}" dt="2024-12-09T05:39:56.549" v="1" actId="26606"/>
          <ac:cxnSpMkLst>
            <pc:docMk/>
            <pc:sldMk cId="1670443408" sldId="257"/>
            <ac:cxnSpMk id="9" creationId="{1503BFE4-729B-D9D0-C17B-501E6AF1127A}"/>
          </ac:cxnSpMkLst>
        </pc:cxnChg>
      </pc:sldChg>
      <pc:sldChg chg="addSp delSp modSp new mod setBg delAnim modAnim">
        <pc:chgData name="Ignacio Velasco" userId="fba9c131b9cee5c7" providerId="LiveId" clId="{25100495-F43A-4D76-ACEE-0CAD13693941}" dt="2024-12-09T05:55:45.149" v="156" actId="1076"/>
        <pc:sldMkLst>
          <pc:docMk/>
          <pc:sldMk cId="3365706433" sldId="258"/>
        </pc:sldMkLst>
        <pc:spChg chg="mod">
          <ac:chgData name="Ignacio Velasco" userId="fba9c131b9cee5c7" providerId="LiveId" clId="{25100495-F43A-4D76-ACEE-0CAD13693941}" dt="2024-12-09T05:54:45.206" v="149" actId="14100"/>
          <ac:spMkLst>
            <pc:docMk/>
            <pc:sldMk cId="3365706433" sldId="258"/>
            <ac:spMk id="2" creationId="{37F68BE8-2188-9A38-02BA-33E73D0AA2CB}"/>
          </ac:spMkLst>
        </pc:spChg>
        <pc:spChg chg="del mod">
          <ac:chgData name="Ignacio Velasco" userId="fba9c131b9cee5c7" providerId="LiveId" clId="{25100495-F43A-4D76-ACEE-0CAD13693941}" dt="2024-12-09T05:51:34.008" v="111"/>
          <ac:spMkLst>
            <pc:docMk/>
            <pc:sldMk cId="3365706433" sldId="258"/>
            <ac:spMk id="3" creationId="{0A0AED41-1E3F-29D3-4BBC-1DAEDBE6C7D3}"/>
          </ac:spMkLst>
        </pc:spChg>
        <pc:spChg chg="add del mod">
          <ac:chgData name="Ignacio Velasco" userId="fba9c131b9cee5c7" providerId="LiveId" clId="{25100495-F43A-4D76-ACEE-0CAD13693941}" dt="2024-12-09T05:52:34.921" v="128" actId="26606"/>
          <ac:spMkLst>
            <pc:docMk/>
            <pc:sldMk cId="3365706433" sldId="258"/>
            <ac:spMk id="6" creationId="{28404603-C289-9DB6-565F-B3CACB3D18D2}"/>
          </ac:spMkLst>
        </pc:spChg>
        <pc:spChg chg="add mod">
          <ac:chgData name="Ignacio Velasco" userId="fba9c131b9cee5c7" providerId="LiveId" clId="{25100495-F43A-4D76-ACEE-0CAD13693941}" dt="2024-12-09T05:55:02.777" v="153" actId="207"/>
          <ac:spMkLst>
            <pc:docMk/>
            <pc:sldMk cId="3365706433" sldId="258"/>
            <ac:spMk id="9" creationId="{DA99D357-935E-0DB6-C55A-DC526C595847}"/>
          </ac:spMkLst>
        </pc:spChg>
        <pc:spChg chg="add">
          <ac:chgData name="Ignacio Velasco" userId="fba9c131b9cee5c7" providerId="LiveId" clId="{25100495-F43A-4D76-ACEE-0CAD13693941}" dt="2024-12-09T05:52:34.921" v="128" actId="26606"/>
          <ac:spMkLst>
            <pc:docMk/>
            <pc:sldMk cId="3365706433" sldId="258"/>
            <ac:spMk id="12" creationId="{E2BA2BD9-7B54-4190-8F06-3EF3658A0020}"/>
          </ac:spMkLst>
        </pc:spChg>
        <pc:spChg chg="add">
          <ac:chgData name="Ignacio Velasco" userId="fba9c131b9cee5c7" providerId="LiveId" clId="{25100495-F43A-4D76-ACEE-0CAD13693941}" dt="2024-12-09T05:52:34.921" v="128" actId="26606"/>
          <ac:spMkLst>
            <pc:docMk/>
            <pc:sldMk cId="3365706433" sldId="258"/>
            <ac:spMk id="14" creationId="{184F9D61-9303-40B4-9F7E-66A9B4EDC458}"/>
          </ac:spMkLst>
        </pc:spChg>
        <pc:spChg chg="add">
          <ac:chgData name="Ignacio Velasco" userId="fba9c131b9cee5c7" providerId="LiveId" clId="{25100495-F43A-4D76-ACEE-0CAD13693941}" dt="2024-12-09T05:52:34.921" v="128" actId="26606"/>
          <ac:spMkLst>
            <pc:docMk/>
            <pc:sldMk cId="3365706433" sldId="258"/>
            <ac:spMk id="16" creationId="{648D746A-0359-4EAE-8CF9-062E281698EC}"/>
          </ac:spMkLst>
        </pc:spChg>
        <pc:picChg chg="add del mod">
          <ac:chgData name="Ignacio Velasco" userId="fba9c131b9cee5c7" providerId="LiveId" clId="{25100495-F43A-4D76-ACEE-0CAD13693941}" dt="2024-12-09T05:52:20.273" v="127" actId="21"/>
          <ac:picMkLst>
            <pc:docMk/>
            <pc:sldMk cId="3365706433" sldId="258"/>
            <ac:picMk id="4" creationId="{007CFDCD-8132-EAE3-74A0-26BCFAE7D164}"/>
          </ac:picMkLst>
        </pc:picChg>
        <pc:picChg chg="add mod">
          <ac:chgData name="Ignacio Velasco" userId="fba9c131b9cee5c7" providerId="LiveId" clId="{25100495-F43A-4D76-ACEE-0CAD13693941}" dt="2024-12-09T05:55:45.149" v="156" actId="1076"/>
          <ac:picMkLst>
            <pc:docMk/>
            <pc:sldMk cId="3365706433" sldId="258"/>
            <ac:picMk id="7" creationId="{AF7DC3FB-14DC-3015-F280-C620BF4422B8}"/>
          </ac:picMkLst>
        </pc:picChg>
        <pc:picChg chg="add mod">
          <ac:chgData name="Ignacio Velasco" userId="fba9c131b9cee5c7" providerId="LiveId" clId="{25100495-F43A-4D76-ACEE-0CAD13693941}" dt="2024-12-09T05:55:31.998" v="155"/>
          <ac:picMkLst>
            <pc:docMk/>
            <pc:sldMk cId="3365706433" sldId="258"/>
            <ac:picMk id="8" creationId="{7CA32B58-84B4-9E7E-AD92-68F5A7719129}"/>
          </ac:picMkLst>
        </pc:picChg>
      </pc:sldChg>
      <pc:sldChg chg="addSp delSp modSp new del mod setBg">
        <pc:chgData name="Ignacio Velasco" userId="fba9c131b9cee5c7" providerId="LiveId" clId="{25100495-F43A-4D76-ACEE-0CAD13693941}" dt="2024-12-09T05:47:31.097" v="88" actId="2696"/>
        <pc:sldMkLst>
          <pc:docMk/>
          <pc:sldMk cId="3485473381" sldId="259"/>
        </pc:sldMkLst>
        <pc:spChg chg="mod">
          <ac:chgData name="Ignacio Velasco" userId="fba9c131b9cee5c7" providerId="LiveId" clId="{25100495-F43A-4D76-ACEE-0CAD13693941}" dt="2024-12-09T05:44:54.397" v="71" actId="26606"/>
          <ac:spMkLst>
            <pc:docMk/>
            <pc:sldMk cId="3485473381" sldId="259"/>
            <ac:spMk id="2" creationId="{71E0557A-2F95-FE23-4C0B-5F1119CB678F}"/>
          </ac:spMkLst>
        </pc:spChg>
        <pc:spChg chg="del">
          <ac:chgData name="Ignacio Velasco" userId="fba9c131b9cee5c7" providerId="LiveId" clId="{25100495-F43A-4D76-ACEE-0CAD13693941}" dt="2024-12-09T05:44:54.397" v="71" actId="26606"/>
          <ac:spMkLst>
            <pc:docMk/>
            <pc:sldMk cId="3485473381" sldId="259"/>
            <ac:spMk id="3" creationId="{B26A7D30-585C-8323-6649-0320568CE32F}"/>
          </ac:spMkLst>
        </pc:spChg>
        <pc:spChg chg="add">
          <ac:chgData name="Ignacio Velasco" userId="fba9c131b9cee5c7" providerId="LiveId" clId="{25100495-F43A-4D76-ACEE-0CAD13693941}" dt="2024-12-09T05:44:54.397" v="71" actId="26606"/>
          <ac:spMkLst>
            <pc:docMk/>
            <pc:sldMk cId="3485473381" sldId="259"/>
            <ac:spMk id="9" creationId="{4D60F200-5EB0-B223-2439-C96C67F0FEE1}"/>
          </ac:spMkLst>
        </pc:spChg>
        <pc:spChg chg="add">
          <ac:chgData name="Ignacio Velasco" userId="fba9c131b9cee5c7" providerId="LiveId" clId="{25100495-F43A-4D76-ACEE-0CAD13693941}" dt="2024-12-09T05:44:54.397" v="71" actId="26606"/>
          <ac:spMkLst>
            <pc:docMk/>
            <pc:sldMk cId="3485473381" sldId="259"/>
            <ac:spMk id="11" creationId="{A6567EA8-C72D-4B9B-D23F-6B2E9F9C9F47}"/>
          </ac:spMkLst>
        </pc:spChg>
        <pc:spChg chg="add">
          <ac:chgData name="Ignacio Velasco" userId="fba9c131b9cee5c7" providerId="LiveId" clId="{25100495-F43A-4D76-ACEE-0CAD13693941}" dt="2024-12-09T05:44:54.397" v="71" actId="26606"/>
          <ac:spMkLst>
            <pc:docMk/>
            <pc:sldMk cId="3485473381" sldId="259"/>
            <ac:spMk id="13" creationId="{FEFBFA78-9360-1E01-5448-6D5AE0A32601}"/>
          </ac:spMkLst>
        </pc:spChg>
        <pc:spChg chg="add">
          <ac:chgData name="Ignacio Velasco" userId="fba9c131b9cee5c7" providerId="LiveId" clId="{25100495-F43A-4D76-ACEE-0CAD13693941}" dt="2024-12-09T05:44:54.397" v="71" actId="26606"/>
          <ac:spMkLst>
            <pc:docMk/>
            <pc:sldMk cId="3485473381" sldId="259"/>
            <ac:spMk id="15" creationId="{1740453C-744F-DB3A-47EC-15EACE1DC117}"/>
          </ac:spMkLst>
        </pc:spChg>
        <pc:spChg chg="add">
          <ac:chgData name="Ignacio Velasco" userId="fba9c131b9cee5c7" providerId="LiveId" clId="{25100495-F43A-4D76-ACEE-0CAD13693941}" dt="2024-12-09T05:44:54.397" v="71" actId="26606"/>
          <ac:spMkLst>
            <pc:docMk/>
            <pc:sldMk cId="3485473381" sldId="259"/>
            <ac:spMk id="17" creationId="{B6924B03-77BD-EAE3-2854-43363FF8E6BB}"/>
          </ac:spMkLst>
        </pc:spChg>
        <pc:picChg chg="add">
          <ac:chgData name="Ignacio Velasco" userId="fba9c131b9cee5c7" providerId="LiveId" clId="{25100495-F43A-4D76-ACEE-0CAD13693941}" dt="2024-12-09T05:44:54.397" v="71" actId="26606"/>
          <ac:picMkLst>
            <pc:docMk/>
            <pc:sldMk cId="3485473381" sldId="259"/>
            <ac:picMk id="5" creationId="{3EE47374-FA6C-49B6-44FE-EE17A591BC4D}"/>
          </ac:picMkLst>
        </pc:picChg>
      </pc:sldChg>
      <pc:sldChg chg="addSp modSp new mod modAnim">
        <pc:chgData name="Ignacio Velasco" userId="fba9c131b9cee5c7" providerId="LiveId" clId="{25100495-F43A-4D76-ACEE-0CAD13693941}" dt="2024-12-09T05:48:30.770" v="108" actId="1076"/>
        <pc:sldMkLst>
          <pc:docMk/>
          <pc:sldMk cId="773857873" sldId="260"/>
        </pc:sldMkLst>
        <pc:spChg chg="add mod">
          <ac:chgData name="Ignacio Velasco" userId="fba9c131b9cee5c7" providerId="LiveId" clId="{25100495-F43A-4D76-ACEE-0CAD13693941}" dt="2024-12-09T05:47:24.985" v="87" actId="255"/>
          <ac:spMkLst>
            <pc:docMk/>
            <pc:sldMk cId="773857873" sldId="260"/>
            <ac:spMk id="5" creationId="{B3F8B49C-B5C5-8196-4A4B-5D86DEBE5FDF}"/>
          </ac:spMkLst>
        </pc:spChg>
        <pc:spChg chg="add mod">
          <ac:chgData name="Ignacio Velasco" userId="fba9c131b9cee5c7" providerId="LiveId" clId="{25100495-F43A-4D76-ACEE-0CAD13693941}" dt="2024-12-09T05:48:30.770" v="108" actId="1076"/>
          <ac:spMkLst>
            <pc:docMk/>
            <pc:sldMk cId="773857873" sldId="260"/>
            <ac:spMk id="6" creationId="{BC103134-1AF7-ABD1-C761-D4F8C5EDB5F3}"/>
          </ac:spMkLst>
        </pc:spChg>
        <pc:picChg chg="add mod">
          <ac:chgData name="Ignacio Velasco" userId="fba9c131b9cee5c7" providerId="LiveId" clId="{25100495-F43A-4D76-ACEE-0CAD13693941}" dt="2024-12-09T05:46:22.989" v="75" actId="962"/>
          <ac:picMkLst>
            <pc:docMk/>
            <pc:sldMk cId="773857873" sldId="260"/>
            <ac:picMk id="4" creationId="{50217921-A1DE-4DC9-BA9E-201C757CB75D}"/>
          </ac:picMkLst>
        </pc:picChg>
      </pc:sldChg>
      <pc:sldChg chg="addSp delSp modSp new mod setBg">
        <pc:chgData name="Ignacio Velasco" userId="fba9c131b9cee5c7" providerId="LiveId" clId="{25100495-F43A-4D76-ACEE-0CAD13693941}" dt="2024-12-09T21:05:37.460" v="474" actId="26606"/>
        <pc:sldMkLst>
          <pc:docMk/>
          <pc:sldMk cId="906255966" sldId="261"/>
        </pc:sldMkLst>
        <pc:spChg chg="mod">
          <ac:chgData name="Ignacio Velasco" userId="fba9c131b9cee5c7" providerId="LiveId" clId="{25100495-F43A-4D76-ACEE-0CAD13693941}" dt="2024-12-09T21:05:37.460" v="474" actId="26606"/>
          <ac:spMkLst>
            <pc:docMk/>
            <pc:sldMk cId="906255966" sldId="261"/>
            <ac:spMk id="2" creationId="{8AE573A5-BBDA-5CCF-8B66-729DF344F84F}"/>
          </ac:spMkLst>
        </pc:spChg>
        <pc:spChg chg="mod">
          <ac:chgData name="Ignacio Velasco" userId="fba9c131b9cee5c7" providerId="LiveId" clId="{25100495-F43A-4D76-ACEE-0CAD13693941}" dt="2024-12-09T21:05:37.460" v="474" actId="26606"/>
          <ac:spMkLst>
            <pc:docMk/>
            <pc:sldMk cId="906255966" sldId="261"/>
            <ac:spMk id="3" creationId="{22690DA5-B0FD-0602-4757-C74446EBFB50}"/>
          </ac:spMkLst>
        </pc:spChg>
        <pc:spChg chg="add del">
          <ac:chgData name="Ignacio Velasco" userId="fba9c131b9cee5c7" providerId="LiveId" clId="{25100495-F43A-4D76-ACEE-0CAD13693941}" dt="2024-12-09T21:04:28.520" v="467" actId="26606"/>
          <ac:spMkLst>
            <pc:docMk/>
            <pc:sldMk cId="906255966" sldId="261"/>
            <ac:spMk id="6" creationId="{9F7D5CDA-D291-4307-BF55-1381FED29634}"/>
          </ac:spMkLst>
        </pc:spChg>
        <pc:spChg chg="add del">
          <ac:chgData name="Ignacio Velasco" userId="fba9c131b9cee5c7" providerId="LiveId" clId="{25100495-F43A-4D76-ACEE-0CAD13693941}" dt="2024-12-09T21:03:50.686" v="453" actId="26606"/>
          <ac:spMkLst>
            <pc:docMk/>
            <pc:sldMk cId="906255966" sldId="261"/>
            <ac:spMk id="9" creationId="{C0763A76-9F1C-4FC5-82B7-DD475DA461B2}"/>
          </ac:spMkLst>
        </pc:spChg>
        <pc:spChg chg="add del">
          <ac:chgData name="Ignacio Velasco" userId="fba9c131b9cee5c7" providerId="LiveId" clId="{25100495-F43A-4D76-ACEE-0CAD13693941}" dt="2024-12-09T21:04:27.332" v="464" actId="26606"/>
          <ac:spMkLst>
            <pc:docMk/>
            <pc:sldMk cId="906255966" sldId="261"/>
            <ac:spMk id="10" creationId="{D009D6D5-DAC2-4A8B-A17A-E206B9012D09}"/>
          </ac:spMkLst>
        </pc:spChg>
        <pc:spChg chg="add del">
          <ac:chgData name="Ignacio Velasco" userId="fba9c131b9cee5c7" providerId="LiveId" clId="{25100495-F43A-4D76-ACEE-0CAD13693941}" dt="2024-12-09T21:03:50.686" v="453" actId="26606"/>
          <ac:spMkLst>
            <pc:docMk/>
            <pc:sldMk cId="906255966" sldId="261"/>
            <ac:spMk id="11" creationId="{E81BF4F6-F2CF-4984-9D14-D6966D92F99F}"/>
          </ac:spMkLst>
        </pc:spChg>
        <pc:spChg chg="add del">
          <ac:chgData name="Ignacio Velasco" userId="fba9c131b9cee5c7" providerId="LiveId" clId="{25100495-F43A-4D76-ACEE-0CAD13693941}" dt="2024-12-09T21:04:14.213" v="461" actId="26606"/>
          <ac:spMkLst>
            <pc:docMk/>
            <pc:sldMk cId="906255966" sldId="261"/>
            <ac:spMk id="12" creationId="{5D7F64A8-D625-4F61-A290-B499BB62ACFF}"/>
          </ac:spMkLst>
        </pc:spChg>
        <pc:spChg chg="add del">
          <ac:chgData name="Ignacio Velasco" userId="fba9c131b9cee5c7" providerId="LiveId" clId="{25100495-F43A-4D76-ACEE-0CAD13693941}" dt="2024-12-09T21:03:57.210" v="455" actId="26606"/>
          <ac:spMkLst>
            <pc:docMk/>
            <pc:sldMk cId="906255966" sldId="261"/>
            <ac:spMk id="13" creationId="{D009D6D5-DAC2-4A8B-A17A-E206B9012D09}"/>
          </ac:spMkLst>
        </pc:spChg>
        <pc:spChg chg="add del">
          <ac:chgData name="Ignacio Velasco" userId="fba9c131b9cee5c7" providerId="LiveId" clId="{25100495-F43A-4D76-ACEE-0CAD13693941}" dt="2024-12-09T21:04:28.515" v="466" actId="26606"/>
          <ac:spMkLst>
            <pc:docMk/>
            <pc:sldMk cId="906255966" sldId="261"/>
            <ac:spMk id="15" creationId="{9F7D5CDA-D291-4307-BF55-1381FED29634}"/>
          </ac:spMkLst>
        </pc:spChg>
        <pc:spChg chg="add del">
          <ac:chgData name="Ignacio Velasco" userId="fba9c131b9cee5c7" providerId="LiveId" clId="{25100495-F43A-4D76-ACEE-0CAD13693941}" dt="2024-12-09T21:05:37.460" v="474" actId="26606"/>
          <ac:spMkLst>
            <pc:docMk/>
            <pc:sldMk cId="906255966" sldId="261"/>
            <ac:spMk id="17" creationId="{D009D6D5-DAC2-4A8B-A17A-E206B9012D09}"/>
          </ac:spMkLst>
        </pc:spChg>
        <pc:spChg chg="add del">
          <ac:chgData name="Ignacio Velasco" userId="fba9c131b9cee5c7" providerId="LiveId" clId="{25100495-F43A-4D76-ACEE-0CAD13693941}" dt="2024-12-09T21:04:12.761" v="459" actId="26606"/>
          <ac:spMkLst>
            <pc:docMk/>
            <pc:sldMk cId="906255966" sldId="261"/>
            <ac:spMk id="21" creationId="{9D25F302-27C5-414F-97F8-6EA0A6C028BA}"/>
          </ac:spMkLst>
        </pc:spChg>
        <pc:spChg chg="add">
          <ac:chgData name="Ignacio Velasco" userId="fba9c131b9cee5c7" providerId="LiveId" clId="{25100495-F43A-4D76-ACEE-0CAD13693941}" dt="2024-12-09T21:05:37.460" v="474" actId="26606"/>
          <ac:spMkLst>
            <pc:docMk/>
            <pc:sldMk cId="906255966" sldId="261"/>
            <ac:spMk id="22" creationId="{04812C46-200A-4DEB-A05E-3ED6C68C2387}"/>
          </ac:spMkLst>
        </pc:spChg>
        <pc:spChg chg="add del">
          <ac:chgData name="Ignacio Velasco" userId="fba9c131b9cee5c7" providerId="LiveId" clId="{25100495-F43A-4D76-ACEE-0CAD13693941}" dt="2024-12-09T21:04:12.761" v="459" actId="26606"/>
          <ac:spMkLst>
            <pc:docMk/>
            <pc:sldMk cId="906255966" sldId="261"/>
            <ac:spMk id="23" creationId="{830A36F8-48C2-4842-A87B-8CE8DF4E7FD2}"/>
          </ac:spMkLst>
        </pc:spChg>
        <pc:spChg chg="add">
          <ac:chgData name="Ignacio Velasco" userId="fba9c131b9cee5c7" providerId="LiveId" clId="{25100495-F43A-4D76-ACEE-0CAD13693941}" dt="2024-12-09T21:05:37.460" v="474" actId="26606"/>
          <ac:spMkLst>
            <pc:docMk/>
            <pc:sldMk cId="906255966" sldId="261"/>
            <ac:spMk id="24" creationId="{D1EA859B-E555-4109-94F3-6700E046E008}"/>
          </ac:spMkLst>
        </pc:spChg>
        <pc:spChg chg="add del">
          <ac:chgData name="Ignacio Velasco" userId="fba9c131b9cee5c7" providerId="LiveId" clId="{25100495-F43A-4D76-ACEE-0CAD13693941}" dt="2024-12-09T21:04:12.761" v="459" actId="26606"/>
          <ac:spMkLst>
            <pc:docMk/>
            <pc:sldMk cId="906255966" sldId="261"/>
            <ac:spMk id="25" creationId="{8F451A30-466B-4996-9BA5-CD6ABCC6D558}"/>
          </ac:spMkLst>
        </pc:spChg>
        <pc:picChg chg="add del">
          <ac:chgData name="Ignacio Velasco" userId="fba9c131b9cee5c7" providerId="LiveId" clId="{25100495-F43A-4D76-ACEE-0CAD13693941}" dt="2024-12-09T21:03:50.686" v="453" actId="26606"/>
          <ac:picMkLst>
            <pc:docMk/>
            <pc:sldMk cId="906255966" sldId="261"/>
            <ac:picMk id="5" creationId="{6211E531-505F-BCA6-14F3-1E2C335731CC}"/>
          </ac:picMkLst>
        </pc:picChg>
        <pc:picChg chg="add del mod">
          <ac:chgData name="Ignacio Velasco" userId="fba9c131b9cee5c7" providerId="LiveId" clId="{25100495-F43A-4D76-ACEE-0CAD13693941}" dt="2024-12-09T21:04:14.213" v="461" actId="26606"/>
          <ac:picMkLst>
            <pc:docMk/>
            <pc:sldMk cId="906255966" sldId="261"/>
            <ac:picMk id="7" creationId="{B5A248AA-803A-7D22-D623-453BC1D0026F}"/>
          </ac:picMkLst>
        </pc:picChg>
        <pc:picChg chg="add mod ord">
          <ac:chgData name="Ignacio Velasco" userId="fba9c131b9cee5c7" providerId="LiveId" clId="{25100495-F43A-4D76-ACEE-0CAD13693941}" dt="2024-12-09T21:05:37.460" v="474" actId="26606"/>
          <ac:picMkLst>
            <pc:docMk/>
            <pc:sldMk cId="906255966" sldId="261"/>
            <ac:picMk id="8" creationId="{4C22D0F3-7256-7F66-DD15-9898101A8A80}"/>
          </ac:picMkLst>
        </pc:picChg>
        <pc:picChg chg="add del">
          <ac:chgData name="Ignacio Velasco" userId="fba9c131b9cee5c7" providerId="LiveId" clId="{25100495-F43A-4D76-ACEE-0CAD13693941}" dt="2024-12-09T21:03:57.210" v="455" actId="26606"/>
          <ac:picMkLst>
            <pc:docMk/>
            <pc:sldMk cId="906255966" sldId="261"/>
            <ac:picMk id="14" creationId="{06929192-00A7-9700-4E6C-FD16630397A5}"/>
          </ac:picMkLst>
        </pc:picChg>
        <pc:picChg chg="add del">
          <ac:chgData name="Ignacio Velasco" userId="fba9c131b9cee5c7" providerId="LiveId" clId="{25100495-F43A-4D76-ACEE-0CAD13693941}" dt="2024-12-09T21:04:14.213" v="461" actId="26606"/>
          <ac:picMkLst>
            <pc:docMk/>
            <pc:sldMk cId="906255966" sldId="261"/>
            <ac:picMk id="16" creationId="{730E3AA5-5820-4E62-89AD-F30E8082029D}"/>
          </ac:picMkLst>
        </pc:picChg>
      </pc:sldChg>
    </pc:docChg>
  </pc:docChgLst>
</pc:chgInfo>
</file>

<file path=ppt/media/image1.png>
</file>

<file path=ppt/media/image2.jpeg>
</file>

<file path=ppt/media/image3.jpeg>
</file>

<file path=ppt/media/image4.jpeg>
</file>

<file path=ppt/media/image5.jpeg>
</file>

<file path=ppt/media/image6.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09CDA-2CC6-A7BF-4C12-78FCB3E8588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49B864-2596-BC23-898E-5E79691F5A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6E88F0E-610D-89BD-9A00-5EB7C2CB9AFE}"/>
              </a:ext>
            </a:extLst>
          </p:cNvPr>
          <p:cNvSpPr>
            <a:spLocks noGrp="1"/>
          </p:cNvSpPr>
          <p:nvPr>
            <p:ph type="dt" sz="half" idx="10"/>
          </p:nvPr>
        </p:nvSpPr>
        <p:spPr/>
        <p:txBody>
          <a:bodyPr/>
          <a:lstStyle/>
          <a:p>
            <a:fld id="{D4ED469F-7B3D-4222-98A0-1974977BB360}" type="datetimeFigureOut">
              <a:rPr lang="en-US" smtClean="0"/>
              <a:t>12/9/2024</a:t>
            </a:fld>
            <a:endParaRPr lang="en-US" dirty="0"/>
          </a:p>
        </p:txBody>
      </p:sp>
      <p:sp>
        <p:nvSpPr>
          <p:cNvPr id="5" name="Footer Placeholder 4">
            <a:extLst>
              <a:ext uri="{FF2B5EF4-FFF2-40B4-BE49-F238E27FC236}">
                <a16:creationId xmlns:a16="http://schemas.microsoft.com/office/drawing/2014/main" id="{22361839-BD36-C754-184F-202B0FAE76C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929FA5C-54D2-C156-B7E5-7AC60277E2B3}"/>
              </a:ext>
            </a:extLst>
          </p:cNvPr>
          <p:cNvSpPr>
            <a:spLocks noGrp="1"/>
          </p:cNvSpPr>
          <p:nvPr>
            <p:ph type="sldNum" sz="quarter" idx="12"/>
          </p:nvPr>
        </p:nvSpPr>
        <p:spPr/>
        <p:txBody>
          <a:bodyPr/>
          <a:lstStyle/>
          <a:p>
            <a:fld id="{517507AA-F30C-450A-B261-DEFAC12383F3}" type="slidenum">
              <a:rPr lang="en-US" smtClean="0"/>
              <a:t>‹#›</a:t>
            </a:fld>
            <a:endParaRPr lang="en-US" dirty="0"/>
          </a:p>
        </p:txBody>
      </p:sp>
    </p:spTree>
    <p:extLst>
      <p:ext uri="{BB962C8B-B14F-4D97-AF65-F5344CB8AC3E}">
        <p14:creationId xmlns:p14="http://schemas.microsoft.com/office/powerpoint/2010/main" val="35640840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070AE-F977-CE4C-9E25-5E0B6642AFD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90AF7F-BE63-C91F-312F-4807413BF47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EBB617-6EB0-48C8-BC09-3B0DE5DCF284}"/>
              </a:ext>
            </a:extLst>
          </p:cNvPr>
          <p:cNvSpPr>
            <a:spLocks noGrp="1"/>
          </p:cNvSpPr>
          <p:nvPr>
            <p:ph type="dt" sz="half" idx="10"/>
          </p:nvPr>
        </p:nvSpPr>
        <p:spPr/>
        <p:txBody>
          <a:bodyPr/>
          <a:lstStyle/>
          <a:p>
            <a:fld id="{D4ED469F-7B3D-4222-98A0-1974977BB360}" type="datetimeFigureOut">
              <a:rPr lang="en-US" smtClean="0"/>
              <a:t>12/9/2024</a:t>
            </a:fld>
            <a:endParaRPr lang="en-US" dirty="0"/>
          </a:p>
        </p:txBody>
      </p:sp>
      <p:sp>
        <p:nvSpPr>
          <p:cNvPr id="5" name="Footer Placeholder 4">
            <a:extLst>
              <a:ext uri="{FF2B5EF4-FFF2-40B4-BE49-F238E27FC236}">
                <a16:creationId xmlns:a16="http://schemas.microsoft.com/office/drawing/2014/main" id="{F49FD5C1-AEC9-7D92-911E-788DA07AC55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FD09455-7E1E-87E2-B9D3-1A279FF4C3B2}"/>
              </a:ext>
            </a:extLst>
          </p:cNvPr>
          <p:cNvSpPr>
            <a:spLocks noGrp="1"/>
          </p:cNvSpPr>
          <p:nvPr>
            <p:ph type="sldNum" sz="quarter" idx="12"/>
          </p:nvPr>
        </p:nvSpPr>
        <p:spPr/>
        <p:txBody>
          <a:bodyPr/>
          <a:lstStyle/>
          <a:p>
            <a:fld id="{517507AA-F30C-450A-B261-DEFAC12383F3}" type="slidenum">
              <a:rPr lang="en-US" smtClean="0"/>
              <a:t>‹#›</a:t>
            </a:fld>
            <a:endParaRPr lang="en-US" dirty="0"/>
          </a:p>
        </p:txBody>
      </p:sp>
    </p:spTree>
    <p:extLst>
      <p:ext uri="{BB962C8B-B14F-4D97-AF65-F5344CB8AC3E}">
        <p14:creationId xmlns:p14="http://schemas.microsoft.com/office/powerpoint/2010/main" val="5351945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F0EFED-9567-FC10-F3A8-C54681789BC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11DEAF-E774-51EA-DA88-6DC63D7F44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2157EF-4FF1-4C38-F672-B98070AC3884}"/>
              </a:ext>
            </a:extLst>
          </p:cNvPr>
          <p:cNvSpPr>
            <a:spLocks noGrp="1"/>
          </p:cNvSpPr>
          <p:nvPr>
            <p:ph type="dt" sz="half" idx="10"/>
          </p:nvPr>
        </p:nvSpPr>
        <p:spPr/>
        <p:txBody>
          <a:bodyPr/>
          <a:lstStyle/>
          <a:p>
            <a:fld id="{D4ED469F-7B3D-4222-98A0-1974977BB360}" type="datetimeFigureOut">
              <a:rPr lang="en-US" smtClean="0"/>
              <a:t>12/9/2024</a:t>
            </a:fld>
            <a:endParaRPr lang="en-US" dirty="0"/>
          </a:p>
        </p:txBody>
      </p:sp>
      <p:sp>
        <p:nvSpPr>
          <p:cNvPr id="5" name="Footer Placeholder 4">
            <a:extLst>
              <a:ext uri="{FF2B5EF4-FFF2-40B4-BE49-F238E27FC236}">
                <a16:creationId xmlns:a16="http://schemas.microsoft.com/office/drawing/2014/main" id="{D063CC3C-416D-A24C-AD5E-77F75DAD0DB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D2A0F5A-4C0E-BFE2-D660-89C798BD690B}"/>
              </a:ext>
            </a:extLst>
          </p:cNvPr>
          <p:cNvSpPr>
            <a:spLocks noGrp="1"/>
          </p:cNvSpPr>
          <p:nvPr>
            <p:ph type="sldNum" sz="quarter" idx="12"/>
          </p:nvPr>
        </p:nvSpPr>
        <p:spPr/>
        <p:txBody>
          <a:bodyPr/>
          <a:lstStyle/>
          <a:p>
            <a:fld id="{517507AA-F30C-450A-B261-DEFAC12383F3}" type="slidenum">
              <a:rPr lang="en-US" smtClean="0"/>
              <a:t>‹#›</a:t>
            </a:fld>
            <a:endParaRPr lang="en-US" dirty="0"/>
          </a:p>
        </p:txBody>
      </p:sp>
    </p:spTree>
    <p:extLst>
      <p:ext uri="{BB962C8B-B14F-4D97-AF65-F5344CB8AC3E}">
        <p14:creationId xmlns:p14="http://schemas.microsoft.com/office/powerpoint/2010/main" val="2007553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9A820-5257-C517-318E-2C7168F8E4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DFCADB-7BAF-38BE-8FC0-34D05490FF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6F2625-42B2-DC91-AA36-9FA933B66C0D}"/>
              </a:ext>
            </a:extLst>
          </p:cNvPr>
          <p:cNvSpPr>
            <a:spLocks noGrp="1"/>
          </p:cNvSpPr>
          <p:nvPr>
            <p:ph type="dt" sz="half" idx="10"/>
          </p:nvPr>
        </p:nvSpPr>
        <p:spPr/>
        <p:txBody>
          <a:bodyPr/>
          <a:lstStyle/>
          <a:p>
            <a:fld id="{D4ED469F-7B3D-4222-98A0-1974977BB360}" type="datetimeFigureOut">
              <a:rPr lang="en-US" smtClean="0"/>
              <a:t>12/9/2024</a:t>
            </a:fld>
            <a:endParaRPr lang="en-US" dirty="0"/>
          </a:p>
        </p:txBody>
      </p:sp>
      <p:sp>
        <p:nvSpPr>
          <p:cNvPr id="5" name="Footer Placeholder 4">
            <a:extLst>
              <a:ext uri="{FF2B5EF4-FFF2-40B4-BE49-F238E27FC236}">
                <a16:creationId xmlns:a16="http://schemas.microsoft.com/office/drawing/2014/main" id="{2B09008F-98A2-FBFC-3455-F95F89BCA44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3265939-6F08-A55D-DD92-296694C45F61}"/>
              </a:ext>
            </a:extLst>
          </p:cNvPr>
          <p:cNvSpPr>
            <a:spLocks noGrp="1"/>
          </p:cNvSpPr>
          <p:nvPr>
            <p:ph type="sldNum" sz="quarter" idx="12"/>
          </p:nvPr>
        </p:nvSpPr>
        <p:spPr/>
        <p:txBody>
          <a:bodyPr/>
          <a:lstStyle/>
          <a:p>
            <a:fld id="{517507AA-F30C-450A-B261-DEFAC12383F3}" type="slidenum">
              <a:rPr lang="en-US" smtClean="0"/>
              <a:t>‹#›</a:t>
            </a:fld>
            <a:endParaRPr lang="en-US" dirty="0"/>
          </a:p>
        </p:txBody>
      </p:sp>
    </p:spTree>
    <p:extLst>
      <p:ext uri="{BB962C8B-B14F-4D97-AF65-F5344CB8AC3E}">
        <p14:creationId xmlns:p14="http://schemas.microsoft.com/office/powerpoint/2010/main" val="3756403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FD5BA-42CF-753E-F262-4DEFB0EF25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862BA4C-43BA-590F-661D-E2E809B6BA7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5F9F797-BEAA-BD8A-F9E8-33F8CC077FED}"/>
              </a:ext>
            </a:extLst>
          </p:cNvPr>
          <p:cNvSpPr>
            <a:spLocks noGrp="1"/>
          </p:cNvSpPr>
          <p:nvPr>
            <p:ph type="dt" sz="half" idx="10"/>
          </p:nvPr>
        </p:nvSpPr>
        <p:spPr/>
        <p:txBody>
          <a:bodyPr/>
          <a:lstStyle/>
          <a:p>
            <a:fld id="{D4ED469F-7B3D-4222-98A0-1974977BB360}" type="datetimeFigureOut">
              <a:rPr lang="en-US" smtClean="0"/>
              <a:t>12/9/2024</a:t>
            </a:fld>
            <a:endParaRPr lang="en-US" dirty="0"/>
          </a:p>
        </p:txBody>
      </p:sp>
      <p:sp>
        <p:nvSpPr>
          <p:cNvPr id="5" name="Footer Placeholder 4">
            <a:extLst>
              <a:ext uri="{FF2B5EF4-FFF2-40B4-BE49-F238E27FC236}">
                <a16:creationId xmlns:a16="http://schemas.microsoft.com/office/drawing/2014/main" id="{68FDC4B7-EAA1-7951-6418-475C905B6E0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0C30917-107C-348F-41A7-D06046666B90}"/>
              </a:ext>
            </a:extLst>
          </p:cNvPr>
          <p:cNvSpPr>
            <a:spLocks noGrp="1"/>
          </p:cNvSpPr>
          <p:nvPr>
            <p:ph type="sldNum" sz="quarter" idx="12"/>
          </p:nvPr>
        </p:nvSpPr>
        <p:spPr/>
        <p:txBody>
          <a:bodyPr/>
          <a:lstStyle/>
          <a:p>
            <a:fld id="{517507AA-F30C-450A-B261-DEFAC12383F3}" type="slidenum">
              <a:rPr lang="en-US" smtClean="0"/>
              <a:t>‹#›</a:t>
            </a:fld>
            <a:endParaRPr lang="en-US" dirty="0"/>
          </a:p>
        </p:txBody>
      </p:sp>
    </p:spTree>
    <p:extLst>
      <p:ext uri="{BB962C8B-B14F-4D97-AF65-F5344CB8AC3E}">
        <p14:creationId xmlns:p14="http://schemas.microsoft.com/office/powerpoint/2010/main" val="14875978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DD6B8-1EA8-B321-11FB-759692E52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3F88A0-F615-EDFF-CAD1-0077171793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03E49A8-D710-6490-C341-CB2B8B5129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CF6F15-A2A3-B6BE-A647-8C8D17189279}"/>
              </a:ext>
            </a:extLst>
          </p:cNvPr>
          <p:cNvSpPr>
            <a:spLocks noGrp="1"/>
          </p:cNvSpPr>
          <p:nvPr>
            <p:ph type="dt" sz="half" idx="10"/>
          </p:nvPr>
        </p:nvSpPr>
        <p:spPr/>
        <p:txBody>
          <a:bodyPr/>
          <a:lstStyle/>
          <a:p>
            <a:fld id="{D4ED469F-7B3D-4222-98A0-1974977BB360}" type="datetimeFigureOut">
              <a:rPr lang="en-US" smtClean="0"/>
              <a:t>12/9/2024</a:t>
            </a:fld>
            <a:endParaRPr lang="en-US" dirty="0"/>
          </a:p>
        </p:txBody>
      </p:sp>
      <p:sp>
        <p:nvSpPr>
          <p:cNvPr id="6" name="Footer Placeholder 5">
            <a:extLst>
              <a:ext uri="{FF2B5EF4-FFF2-40B4-BE49-F238E27FC236}">
                <a16:creationId xmlns:a16="http://schemas.microsoft.com/office/drawing/2014/main" id="{9FCB36B0-9772-A1E8-0B74-A49F7178D51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D6B88C0-A509-366D-F579-28474228FC87}"/>
              </a:ext>
            </a:extLst>
          </p:cNvPr>
          <p:cNvSpPr>
            <a:spLocks noGrp="1"/>
          </p:cNvSpPr>
          <p:nvPr>
            <p:ph type="sldNum" sz="quarter" idx="12"/>
          </p:nvPr>
        </p:nvSpPr>
        <p:spPr/>
        <p:txBody>
          <a:bodyPr/>
          <a:lstStyle/>
          <a:p>
            <a:fld id="{517507AA-F30C-450A-B261-DEFAC12383F3}" type="slidenum">
              <a:rPr lang="en-US" smtClean="0"/>
              <a:t>‹#›</a:t>
            </a:fld>
            <a:endParaRPr lang="en-US" dirty="0"/>
          </a:p>
        </p:txBody>
      </p:sp>
    </p:spTree>
    <p:extLst>
      <p:ext uri="{BB962C8B-B14F-4D97-AF65-F5344CB8AC3E}">
        <p14:creationId xmlns:p14="http://schemas.microsoft.com/office/powerpoint/2010/main" val="2468494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78550-751E-0958-FAC9-40657B005C5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4DE5BF-C9F8-B874-ECA1-E2932C1D46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EB7110-CE87-5B81-7ACD-DCA472AC9DE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C9058F-3A35-E6F2-4326-2FAABDDF52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989BDC-0048-8F42-266F-9D4FC4E746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AA69B28-D857-4553-CD69-4654199ABBD4}"/>
              </a:ext>
            </a:extLst>
          </p:cNvPr>
          <p:cNvSpPr>
            <a:spLocks noGrp="1"/>
          </p:cNvSpPr>
          <p:nvPr>
            <p:ph type="dt" sz="half" idx="10"/>
          </p:nvPr>
        </p:nvSpPr>
        <p:spPr/>
        <p:txBody>
          <a:bodyPr/>
          <a:lstStyle/>
          <a:p>
            <a:fld id="{D4ED469F-7B3D-4222-98A0-1974977BB360}" type="datetimeFigureOut">
              <a:rPr lang="en-US" smtClean="0"/>
              <a:t>12/9/2024</a:t>
            </a:fld>
            <a:endParaRPr lang="en-US" dirty="0"/>
          </a:p>
        </p:txBody>
      </p:sp>
      <p:sp>
        <p:nvSpPr>
          <p:cNvPr id="8" name="Footer Placeholder 7">
            <a:extLst>
              <a:ext uri="{FF2B5EF4-FFF2-40B4-BE49-F238E27FC236}">
                <a16:creationId xmlns:a16="http://schemas.microsoft.com/office/drawing/2014/main" id="{031B62E7-9966-45FE-5813-83A5CC7C504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A7199D7-3428-90CD-7ADC-9761CC73F22D}"/>
              </a:ext>
            </a:extLst>
          </p:cNvPr>
          <p:cNvSpPr>
            <a:spLocks noGrp="1"/>
          </p:cNvSpPr>
          <p:nvPr>
            <p:ph type="sldNum" sz="quarter" idx="12"/>
          </p:nvPr>
        </p:nvSpPr>
        <p:spPr/>
        <p:txBody>
          <a:bodyPr/>
          <a:lstStyle/>
          <a:p>
            <a:fld id="{517507AA-F30C-450A-B261-DEFAC12383F3}" type="slidenum">
              <a:rPr lang="en-US" smtClean="0"/>
              <a:t>‹#›</a:t>
            </a:fld>
            <a:endParaRPr lang="en-US" dirty="0"/>
          </a:p>
        </p:txBody>
      </p:sp>
    </p:spTree>
    <p:extLst>
      <p:ext uri="{BB962C8B-B14F-4D97-AF65-F5344CB8AC3E}">
        <p14:creationId xmlns:p14="http://schemas.microsoft.com/office/powerpoint/2010/main" val="2695941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C30F3-0C05-4D90-A5C6-8FF2B078987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B94F080-99AB-8E6C-D80F-9356D9AE4C8C}"/>
              </a:ext>
            </a:extLst>
          </p:cNvPr>
          <p:cNvSpPr>
            <a:spLocks noGrp="1"/>
          </p:cNvSpPr>
          <p:nvPr>
            <p:ph type="dt" sz="half" idx="10"/>
          </p:nvPr>
        </p:nvSpPr>
        <p:spPr/>
        <p:txBody>
          <a:bodyPr/>
          <a:lstStyle/>
          <a:p>
            <a:fld id="{D4ED469F-7B3D-4222-98A0-1974977BB360}" type="datetimeFigureOut">
              <a:rPr lang="en-US" smtClean="0"/>
              <a:t>12/9/2024</a:t>
            </a:fld>
            <a:endParaRPr lang="en-US" dirty="0"/>
          </a:p>
        </p:txBody>
      </p:sp>
      <p:sp>
        <p:nvSpPr>
          <p:cNvPr id="4" name="Footer Placeholder 3">
            <a:extLst>
              <a:ext uri="{FF2B5EF4-FFF2-40B4-BE49-F238E27FC236}">
                <a16:creationId xmlns:a16="http://schemas.microsoft.com/office/drawing/2014/main" id="{E3E1A771-0813-349A-6615-8C992BB2259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C149CFA-F2EB-03C5-2631-9380488E614E}"/>
              </a:ext>
            </a:extLst>
          </p:cNvPr>
          <p:cNvSpPr>
            <a:spLocks noGrp="1"/>
          </p:cNvSpPr>
          <p:nvPr>
            <p:ph type="sldNum" sz="quarter" idx="12"/>
          </p:nvPr>
        </p:nvSpPr>
        <p:spPr/>
        <p:txBody>
          <a:bodyPr/>
          <a:lstStyle/>
          <a:p>
            <a:fld id="{517507AA-F30C-450A-B261-DEFAC12383F3}" type="slidenum">
              <a:rPr lang="en-US" smtClean="0"/>
              <a:t>‹#›</a:t>
            </a:fld>
            <a:endParaRPr lang="en-US" dirty="0"/>
          </a:p>
        </p:txBody>
      </p:sp>
    </p:spTree>
    <p:extLst>
      <p:ext uri="{BB962C8B-B14F-4D97-AF65-F5344CB8AC3E}">
        <p14:creationId xmlns:p14="http://schemas.microsoft.com/office/powerpoint/2010/main" val="2264663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B4AFDD-FDAC-EED6-375D-D45CD8552F1F}"/>
              </a:ext>
            </a:extLst>
          </p:cNvPr>
          <p:cNvSpPr>
            <a:spLocks noGrp="1"/>
          </p:cNvSpPr>
          <p:nvPr>
            <p:ph type="dt" sz="half" idx="10"/>
          </p:nvPr>
        </p:nvSpPr>
        <p:spPr/>
        <p:txBody>
          <a:bodyPr/>
          <a:lstStyle/>
          <a:p>
            <a:fld id="{D4ED469F-7B3D-4222-98A0-1974977BB360}" type="datetimeFigureOut">
              <a:rPr lang="en-US" smtClean="0"/>
              <a:t>12/9/2024</a:t>
            </a:fld>
            <a:endParaRPr lang="en-US" dirty="0"/>
          </a:p>
        </p:txBody>
      </p:sp>
      <p:sp>
        <p:nvSpPr>
          <p:cNvPr id="3" name="Footer Placeholder 2">
            <a:extLst>
              <a:ext uri="{FF2B5EF4-FFF2-40B4-BE49-F238E27FC236}">
                <a16:creationId xmlns:a16="http://schemas.microsoft.com/office/drawing/2014/main" id="{C4D431E1-6181-1350-6B34-992010FB8C9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9E70C720-71CD-C054-E11D-A7C9A3017CB8}"/>
              </a:ext>
            </a:extLst>
          </p:cNvPr>
          <p:cNvSpPr>
            <a:spLocks noGrp="1"/>
          </p:cNvSpPr>
          <p:nvPr>
            <p:ph type="sldNum" sz="quarter" idx="12"/>
          </p:nvPr>
        </p:nvSpPr>
        <p:spPr/>
        <p:txBody>
          <a:bodyPr/>
          <a:lstStyle/>
          <a:p>
            <a:fld id="{517507AA-F30C-450A-B261-DEFAC12383F3}" type="slidenum">
              <a:rPr lang="en-US" smtClean="0"/>
              <a:t>‹#›</a:t>
            </a:fld>
            <a:endParaRPr lang="en-US" dirty="0"/>
          </a:p>
        </p:txBody>
      </p:sp>
    </p:spTree>
    <p:extLst>
      <p:ext uri="{BB962C8B-B14F-4D97-AF65-F5344CB8AC3E}">
        <p14:creationId xmlns:p14="http://schemas.microsoft.com/office/powerpoint/2010/main" val="277249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F3D73-E588-70FA-50CE-0BDDDC88F7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AE5AEAC-ABEF-783E-E4C9-8C7420C321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55E29B-9E4D-30CD-371F-53C406E855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438574-EF7F-3509-6B84-8776AA8027AC}"/>
              </a:ext>
            </a:extLst>
          </p:cNvPr>
          <p:cNvSpPr>
            <a:spLocks noGrp="1"/>
          </p:cNvSpPr>
          <p:nvPr>
            <p:ph type="dt" sz="half" idx="10"/>
          </p:nvPr>
        </p:nvSpPr>
        <p:spPr/>
        <p:txBody>
          <a:bodyPr/>
          <a:lstStyle/>
          <a:p>
            <a:fld id="{D4ED469F-7B3D-4222-98A0-1974977BB360}" type="datetimeFigureOut">
              <a:rPr lang="en-US" smtClean="0"/>
              <a:t>12/9/2024</a:t>
            </a:fld>
            <a:endParaRPr lang="en-US" dirty="0"/>
          </a:p>
        </p:txBody>
      </p:sp>
      <p:sp>
        <p:nvSpPr>
          <p:cNvPr id="6" name="Footer Placeholder 5">
            <a:extLst>
              <a:ext uri="{FF2B5EF4-FFF2-40B4-BE49-F238E27FC236}">
                <a16:creationId xmlns:a16="http://schemas.microsoft.com/office/drawing/2014/main" id="{7C65212E-6419-2A73-DA5C-F2254DED83C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A6C50F4-4C9B-7970-5CC1-1DA16E95568C}"/>
              </a:ext>
            </a:extLst>
          </p:cNvPr>
          <p:cNvSpPr>
            <a:spLocks noGrp="1"/>
          </p:cNvSpPr>
          <p:nvPr>
            <p:ph type="sldNum" sz="quarter" idx="12"/>
          </p:nvPr>
        </p:nvSpPr>
        <p:spPr/>
        <p:txBody>
          <a:bodyPr/>
          <a:lstStyle/>
          <a:p>
            <a:fld id="{517507AA-F30C-450A-B261-DEFAC12383F3}" type="slidenum">
              <a:rPr lang="en-US" smtClean="0"/>
              <a:t>‹#›</a:t>
            </a:fld>
            <a:endParaRPr lang="en-US" dirty="0"/>
          </a:p>
        </p:txBody>
      </p:sp>
    </p:spTree>
    <p:extLst>
      <p:ext uri="{BB962C8B-B14F-4D97-AF65-F5344CB8AC3E}">
        <p14:creationId xmlns:p14="http://schemas.microsoft.com/office/powerpoint/2010/main" val="554346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3131C-A093-5B4C-855E-B0B005BBC7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7A34A13-1E32-3643-5E59-D6CFEF8239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C9A34890-A58E-21B4-441F-854828853F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8CE20F-E036-C12D-AF2F-8B39FAF3BFDE}"/>
              </a:ext>
            </a:extLst>
          </p:cNvPr>
          <p:cNvSpPr>
            <a:spLocks noGrp="1"/>
          </p:cNvSpPr>
          <p:nvPr>
            <p:ph type="dt" sz="half" idx="10"/>
          </p:nvPr>
        </p:nvSpPr>
        <p:spPr/>
        <p:txBody>
          <a:bodyPr/>
          <a:lstStyle/>
          <a:p>
            <a:fld id="{D4ED469F-7B3D-4222-98A0-1974977BB360}" type="datetimeFigureOut">
              <a:rPr lang="en-US" smtClean="0"/>
              <a:t>12/9/2024</a:t>
            </a:fld>
            <a:endParaRPr lang="en-US" dirty="0"/>
          </a:p>
        </p:txBody>
      </p:sp>
      <p:sp>
        <p:nvSpPr>
          <p:cNvPr id="6" name="Footer Placeholder 5">
            <a:extLst>
              <a:ext uri="{FF2B5EF4-FFF2-40B4-BE49-F238E27FC236}">
                <a16:creationId xmlns:a16="http://schemas.microsoft.com/office/drawing/2014/main" id="{C947FE45-59D0-82CE-71E3-0590BE67371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1E109B1-F67A-2325-3054-B551204187DC}"/>
              </a:ext>
            </a:extLst>
          </p:cNvPr>
          <p:cNvSpPr>
            <a:spLocks noGrp="1"/>
          </p:cNvSpPr>
          <p:nvPr>
            <p:ph type="sldNum" sz="quarter" idx="12"/>
          </p:nvPr>
        </p:nvSpPr>
        <p:spPr/>
        <p:txBody>
          <a:bodyPr/>
          <a:lstStyle/>
          <a:p>
            <a:fld id="{517507AA-F30C-450A-B261-DEFAC12383F3}" type="slidenum">
              <a:rPr lang="en-US" smtClean="0"/>
              <a:t>‹#›</a:t>
            </a:fld>
            <a:endParaRPr lang="en-US" dirty="0"/>
          </a:p>
        </p:txBody>
      </p:sp>
    </p:spTree>
    <p:extLst>
      <p:ext uri="{BB962C8B-B14F-4D97-AF65-F5344CB8AC3E}">
        <p14:creationId xmlns:p14="http://schemas.microsoft.com/office/powerpoint/2010/main" val="56917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1C89BFC-8453-438E-DCFD-B97B7D2F3B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FE591C9-7032-6FF6-14B3-34E7F19916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6C7203-6B2D-E9D0-17EB-7EECC417E8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4ED469F-7B3D-4222-98A0-1974977BB360}" type="datetimeFigureOut">
              <a:rPr lang="en-US" smtClean="0"/>
              <a:t>12/9/2024</a:t>
            </a:fld>
            <a:endParaRPr lang="en-US" dirty="0"/>
          </a:p>
        </p:txBody>
      </p:sp>
      <p:sp>
        <p:nvSpPr>
          <p:cNvPr id="5" name="Footer Placeholder 4">
            <a:extLst>
              <a:ext uri="{FF2B5EF4-FFF2-40B4-BE49-F238E27FC236}">
                <a16:creationId xmlns:a16="http://schemas.microsoft.com/office/drawing/2014/main" id="{1609F81C-957C-A61B-44B0-8448846FEF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FC5E1D65-FD56-95A7-8674-9BF15BB514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17507AA-F30C-450A-B261-DEFAC12383F3}" type="slidenum">
              <a:rPr lang="en-US" smtClean="0"/>
              <a:t>‹#›</a:t>
            </a:fld>
            <a:endParaRPr lang="en-US" dirty="0"/>
          </a:p>
        </p:txBody>
      </p:sp>
    </p:spTree>
    <p:extLst>
      <p:ext uri="{BB962C8B-B14F-4D97-AF65-F5344CB8AC3E}">
        <p14:creationId xmlns:p14="http://schemas.microsoft.com/office/powerpoint/2010/main" val="27454450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youtube.com/watch?v=T-vUqPEU4kc" TargetMode="External"/><Relationship Id="rId2" Type="http://schemas.openxmlformats.org/officeDocument/2006/relationships/slideLayout" Target="../slideLayouts/slideLayout2.xml"/><Relationship Id="rId1" Type="http://schemas.openxmlformats.org/officeDocument/2006/relationships/video" Target="https://www.youtube.com/embed/T-vUqPEU4kc?feature=oembed" TargetMode="External"/><Relationship Id="rId5" Type="http://schemas.openxmlformats.org/officeDocument/2006/relationships/image" Target="../media/image5.jpe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Video 4" descr="Electronic System">
            <a:extLst>
              <a:ext uri="{FF2B5EF4-FFF2-40B4-BE49-F238E27FC236}">
                <a16:creationId xmlns:a16="http://schemas.microsoft.com/office/drawing/2014/main" id="{81917E10-7B8D-3807-A94E-8DDAC8516D4B}"/>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8F38B31-9982-325D-087F-D76516FAC304}"/>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Group G: Secure File Transfer System using ASCON (completed)</a:t>
            </a:r>
          </a:p>
        </p:txBody>
      </p:sp>
      <p:sp>
        <p:nvSpPr>
          <p:cNvPr id="3" name="Subtitle 2">
            <a:extLst>
              <a:ext uri="{FF2B5EF4-FFF2-40B4-BE49-F238E27FC236}">
                <a16:creationId xmlns:a16="http://schemas.microsoft.com/office/drawing/2014/main" id="{BDB42D75-CEE1-686F-D040-125DE5B63EA2}"/>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pPr marL="0" marR="0" lvl="0" indent="0" algn="ctr" defTabSz="914400" rtl="0" eaLnBrk="1" fontAlgn="auto" latinLnBrk="0" hangingPunct="1">
              <a:lnSpc>
                <a:spcPct val="90000"/>
              </a:lnSpc>
              <a:spcBef>
                <a:spcPts val="0"/>
              </a:spcBef>
              <a:spcAft>
                <a:spcPts val="600"/>
              </a:spcAft>
              <a:buClr>
                <a:srgbClr val="FFFFFF">
                  <a:lumMod val="85000"/>
                  <a:lumOff val="15000"/>
                </a:srgbClr>
              </a:buClr>
              <a:buSzTx/>
              <a:buFont typeface="Garamond" pitchFamily="18" charset="0"/>
              <a:buNone/>
              <a:tabLst/>
              <a:defRPr/>
            </a:pPr>
            <a:r>
              <a:rPr kumimoji="0" lang="en-US" sz="3200" b="0" i="0" u="none" strike="noStrike" kern="1200" cap="none" spc="80" normalizeH="0" baseline="0" noProof="0" dirty="0">
                <a:ln>
                  <a:noFill/>
                </a:ln>
                <a:solidFill>
                  <a:srgbClr val="FFFFFF"/>
                </a:solidFill>
                <a:effectLst/>
                <a:uLnTx/>
                <a:uFillTx/>
                <a:latin typeface="Gill Sans MT" panose="02020404030301010803"/>
                <a:ea typeface="+mn-ea"/>
                <a:cs typeface="+mn-cs"/>
              </a:rPr>
              <a:t>Group G: Hyung Jin Kim, Nourine Mahmoud, Hogan Leu, Ignacio Velasco, Sophia Yu</a:t>
            </a:r>
          </a:p>
          <a:p>
            <a:endParaRPr lang="en-US" dirty="0">
              <a:solidFill>
                <a:srgbClr val="FFFFFF"/>
              </a:solidFill>
            </a:endParaRPr>
          </a:p>
        </p:txBody>
      </p:sp>
    </p:spTree>
    <p:extLst>
      <p:ext uri="{BB962C8B-B14F-4D97-AF65-F5344CB8AC3E}">
        <p14:creationId xmlns:p14="http://schemas.microsoft.com/office/powerpoint/2010/main" val="2292771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C22D0F3-7256-7F66-DD15-9898101A8A80}"/>
              </a:ext>
            </a:extLst>
          </p:cNvPr>
          <p:cNvPicPr>
            <a:picLocks noChangeAspect="1"/>
          </p:cNvPicPr>
          <p:nvPr/>
        </p:nvPicPr>
        <p:blipFill>
          <a:blip r:embed="rId2"/>
          <a:srcRect l="10296" r="10392"/>
          <a:stretch/>
        </p:blipFill>
        <p:spPr>
          <a:xfrm>
            <a:off x="2522356" y="10"/>
            <a:ext cx="9669642" cy="6857990"/>
          </a:xfrm>
          <a:prstGeom prst="rect">
            <a:avLst/>
          </a:prstGeom>
        </p:spPr>
      </p:pic>
      <p:sp>
        <p:nvSpPr>
          <p:cNvPr id="24" name="Rectangle 2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AE573A5-BBDA-5CCF-8B66-729DF344F84F}"/>
              </a:ext>
            </a:extLst>
          </p:cNvPr>
          <p:cNvSpPr>
            <a:spLocks noGrp="1"/>
          </p:cNvSpPr>
          <p:nvPr>
            <p:ph type="title"/>
          </p:nvPr>
        </p:nvSpPr>
        <p:spPr>
          <a:xfrm>
            <a:off x="838200" y="365125"/>
            <a:ext cx="3822189" cy="1899912"/>
          </a:xfrm>
        </p:spPr>
        <p:txBody>
          <a:bodyPr>
            <a:normAutofit/>
          </a:bodyPr>
          <a:lstStyle/>
          <a:p>
            <a:r>
              <a:rPr lang="en-US" sz="4000"/>
              <a:t>Motivation</a:t>
            </a:r>
          </a:p>
        </p:txBody>
      </p:sp>
      <p:sp>
        <p:nvSpPr>
          <p:cNvPr id="3" name="Content Placeholder 2">
            <a:extLst>
              <a:ext uri="{FF2B5EF4-FFF2-40B4-BE49-F238E27FC236}">
                <a16:creationId xmlns:a16="http://schemas.microsoft.com/office/drawing/2014/main" id="{22690DA5-B0FD-0602-4757-C74446EBFB50}"/>
              </a:ext>
            </a:extLst>
          </p:cNvPr>
          <p:cNvSpPr>
            <a:spLocks noGrp="1"/>
          </p:cNvSpPr>
          <p:nvPr>
            <p:ph idx="1"/>
          </p:nvPr>
        </p:nvSpPr>
        <p:spPr>
          <a:xfrm>
            <a:off x="838200" y="2434201"/>
            <a:ext cx="3822189" cy="3742762"/>
          </a:xfrm>
        </p:spPr>
        <p:txBody>
          <a:bodyPr>
            <a:normAutofit/>
          </a:bodyPr>
          <a:lstStyle/>
          <a:p>
            <a:r>
              <a:rPr lang="en-US" sz="2000" dirty="0"/>
              <a:t>To discover secure methods to transfer data </a:t>
            </a:r>
            <a:r>
              <a:rPr lang="en-US" sz="2000"/>
              <a:t>across machines.</a:t>
            </a:r>
            <a:endParaRPr lang="en-US" sz="2000" dirty="0"/>
          </a:p>
          <a:p>
            <a:r>
              <a:rPr lang="en-US" sz="2000" dirty="0"/>
              <a:t>To ensure secure delivery in constrained environments.</a:t>
            </a:r>
          </a:p>
          <a:p>
            <a:r>
              <a:rPr lang="en-US" sz="2000" dirty="0"/>
              <a:t>To use all the information we learned through out the semester.</a:t>
            </a:r>
          </a:p>
          <a:p>
            <a:r>
              <a:rPr lang="en-US" sz="2000" dirty="0"/>
              <a:t>Implement these techniques in a project similar to what is already being worked on.</a:t>
            </a:r>
          </a:p>
          <a:p>
            <a:endParaRPr lang="en-US" sz="2000" dirty="0"/>
          </a:p>
        </p:txBody>
      </p:sp>
    </p:spTree>
    <p:extLst>
      <p:ext uri="{BB962C8B-B14F-4D97-AF65-F5344CB8AC3E}">
        <p14:creationId xmlns:p14="http://schemas.microsoft.com/office/powerpoint/2010/main" val="906255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2BBBCF-E7A9-11BF-A1EC-DCB89B0DB2EB}"/>
              </a:ext>
            </a:extLst>
          </p:cNvPr>
          <p:cNvSpPr>
            <a:spLocks noGrp="1"/>
          </p:cNvSpPr>
          <p:nvPr>
            <p:ph type="title"/>
          </p:nvPr>
        </p:nvSpPr>
        <p:spPr>
          <a:xfrm>
            <a:off x="838201" y="365126"/>
            <a:ext cx="5251316" cy="730250"/>
          </a:xfrm>
        </p:spPr>
        <p:txBody>
          <a:bodyPr>
            <a:normAutofit/>
          </a:bodyPr>
          <a:lstStyle/>
          <a:p>
            <a:r>
              <a:rPr lang="en-US" dirty="0"/>
              <a:t>Abstract</a:t>
            </a:r>
          </a:p>
        </p:txBody>
      </p:sp>
      <p:sp>
        <p:nvSpPr>
          <p:cNvPr id="3" name="Content Placeholder 2">
            <a:extLst>
              <a:ext uri="{FF2B5EF4-FFF2-40B4-BE49-F238E27FC236}">
                <a16:creationId xmlns:a16="http://schemas.microsoft.com/office/drawing/2014/main" id="{00DABF47-164A-B0F2-80BD-DE19A40E7018}"/>
              </a:ext>
            </a:extLst>
          </p:cNvPr>
          <p:cNvSpPr>
            <a:spLocks noGrp="1"/>
          </p:cNvSpPr>
          <p:nvPr>
            <p:ph idx="1"/>
          </p:nvPr>
        </p:nvSpPr>
        <p:spPr>
          <a:xfrm>
            <a:off x="206506" y="1050928"/>
            <a:ext cx="6019661" cy="5441946"/>
          </a:xfrm>
        </p:spPr>
        <p:txBody>
          <a:bodyPr>
            <a:noAutofit/>
          </a:bodyPr>
          <a:lstStyle/>
          <a:p>
            <a:r>
              <a:rPr lang="en-US" sz="1600" b="1" dirty="0"/>
              <a:t>This paper presents a novel approach to secure file transmissions in IoT devices operating in constrained environments, with direct applications in enhancing communication security for Artemis space missions. The Artemis program faces critical challenges, including ensuring secure and efficient data transmission in resource-constrained and radiation-prone space environments, where traditional cryptographic methods are often too resource-intensive for lightweight, power-efficient systems. To address these limitations, this work employs ASCON, the improved lightweight encryption standard selected by the US National Institute of Standards and Technology, alongside a hybrid key exchange method combining traditional Diffie-Hellman with RSA encryption to ensure a secure key exchange. Secure transmission is achieved using SSH for data communication, ensuring robust protection against potential eavesdropping and tampering. The encryption and key exchange protocols were integrated into a Raspberry Pi 5 featuring 8 GB of RAM for enhanced computational performance. This work directly addresses the challenges of resource-constrained environments in space by enabling efficient, lightweight cryptographic solutions for secure data transmission, directly supporting Artemis mission objectives.</a:t>
            </a:r>
          </a:p>
        </p:txBody>
      </p:sp>
      <p:pic>
        <p:nvPicPr>
          <p:cNvPr id="13" name="Picture 12">
            <a:extLst>
              <a:ext uri="{FF2B5EF4-FFF2-40B4-BE49-F238E27FC236}">
                <a16:creationId xmlns:a16="http://schemas.microsoft.com/office/drawing/2014/main" id="{6AA65705-3D7B-D3FA-D56C-18DB2BE49ACE}"/>
              </a:ext>
            </a:extLst>
          </p:cNvPr>
          <p:cNvPicPr>
            <a:picLocks noChangeAspect="1"/>
          </p:cNvPicPr>
          <p:nvPr/>
        </p:nvPicPr>
        <p:blipFill>
          <a:blip r:embed="rId2"/>
          <a:srcRect l="8855" r="42238"/>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670443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Slide Background">
            <a:extLst>
              <a:ext uri="{FF2B5EF4-FFF2-40B4-BE49-F238E27FC236}">
                <a16:creationId xmlns:a16="http://schemas.microsoft.com/office/drawing/2014/main" id="{E2BA2BD9-7B54-4190-8F06-3EF3658A0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4" name="Rectangle 13">
            <a:extLst>
              <a:ext uri="{FF2B5EF4-FFF2-40B4-BE49-F238E27FC236}">
                <a16:creationId xmlns:a16="http://schemas.microsoft.com/office/drawing/2014/main" id="{184F9D61-9303-40B4-9F7E-66A9B4EDC4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101010 data lines to infinity">
            <a:hlinkClick r:id="rId3"/>
            <a:extLst>
              <a:ext uri="{FF2B5EF4-FFF2-40B4-BE49-F238E27FC236}">
                <a16:creationId xmlns:a16="http://schemas.microsoft.com/office/drawing/2014/main" id="{7CA32B58-84B4-9E7E-AD92-68F5A7719129}"/>
              </a:ext>
            </a:extLst>
          </p:cNvPr>
          <p:cNvPicPr>
            <a:picLocks noChangeAspect="1"/>
          </p:cNvPicPr>
          <p:nvPr/>
        </p:nvPicPr>
        <p:blipFill>
          <a:blip r:embed="rId4"/>
          <a:srcRect t="7226"/>
          <a:stretch/>
        </p:blipFill>
        <p:spPr>
          <a:xfrm>
            <a:off x="0" y="14201"/>
            <a:ext cx="12192001" cy="6858001"/>
          </a:xfrm>
          <a:prstGeom prst="rect">
            <a:avLst/>
          </a:prstGeom>
          <a:effectLst>
            <a:outerShdw blurRad="596900" dist="330200" dir="8820000" sx="87000" sy="87000" algn="ctr" rotWithShape="0">
              <a:srgbClr val="000000">
                <a:alpha val="29000"/>
              </a:srgbClr>
            </a:outerShdw>
          </a:effectLst>
        </p:spPr>
      </p:pic>
      <p:sp>
        <p:nvSpPr>
          <p:cNvPr id="16" name="Overlay">
            <a:extLst>
              <a:ext uri="{FF2B5EF4-FFF2-40B4-BE49-F238E27FC236}">
                <a16:creationId xmlns:a16="http://schemas.microsoft.com/office/drawing/2014/main" id="{648D746A-0359-4EAE-8CF9-062E28169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8714" y="258715"/>
            <a:ext cx="6858000" cy="6340569"/>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7F68BE8-2188-9A38-02BA-33E73D0AA2CB}"/>
              </a:ext>
            </a:extLst>
          </p:cNvPr>
          <p:cNvSpPr>
            <a:spLocks noGrp="1"/>
          </p:cNvSpPr>
          <p:nvPr>
            <p:ph type="title"/>
          </p:nvPr>
        </p:nvSpPr>
        <p:spPr>
          <a:xfrm>
            <a:off x="322858" y="838201"/>
            <a:ext cx="4501057" cy="2000250"/>
          </a:xfrm>
        </p:spPr>
        <p:txBody>
          <a:bodyPr vert="horz" lIns="91440" tIns="45720" rIns="91440" bIns="45720" rtlCol="0" anchor="b">
            <a:normAutofit fontScale="90000"/>
          </a:bodyPr>
          <a:lstStyle/>
          <a:p>
            <a:r>
              <a:rPr lang="en-US" sz="4800" dirty="0">
                <a:solidFill>
                  <a:srgbClr val="FFFFFF"/>
                </a:solidFill>
              </a:rPr>
              <a:t>Encryption Demo (Video) </a:t>
            </a:r>
            <a:br>
              <a:rPr lang="en-US" sz="4800" dirty="0">
                <a:solidFill>
                  <a:srgbClr val="FFFFFF"/>
                </a:solidFill>
              </a:rPr>
            </a:br>
            <a:br>
              <a:rPr lang="en-US" sz="4800" dirty="0">
                <a:solidFill>
                  <a:srgbClr val="FFFFFF"/>
                </a:solidFill>
              </a:rPr>
            </a:br>
            <a:endParaRPr lang="en-US" sz="4800" dirty="0">
              <a:solidFill>
                <a:srgbClr val="FFFFFF"/>
              </a:solidFill>
            </a:endParaRPr>
          </a:p>
        </p:txBody>
      </p:sp>
      <p:pic>
        <p:nvPicPr>
          <p:cNvPr id="7" name="Online Media 6" title="ECE 4301 Final Project Demo">
            <a:hlinkClick r:id="" action="ppaction://media"/>
            <a:extLst>
              <a:ext uri="{FF2B5EF4-FFF2-40B4-BE49-F238E27FC236}">
                <a16:creationId xmlns:a16="http://schemas.microsoft.com/office/drawing/2014/main" id="{AF7DC3FB-14DC-3015-F280-C620BF4422B8}"/>
              </a:ext>
            </a:extLst>
          </p:cNvPr>
          <p:cNvPicPr>
            <a:picLocks noRot="1" noChangeAspect="1"/>
          </p:cNvPicPr>
          <p:nvPr>
            <a:videoFile r:link="rId1"/>
          </p:nvPr>
        </p:nvPicPr>
        <p:blipFill>
          <a:blip r:embed="rId5"/>
          <a:stretch>
            <a:fillRect/>
          </a:stretch>
        </p:blipFill>
        <p:spPr>
          <a:xfrm>
            <a:off x="4503446" y="347870"/>
            <a:ext cx="7235825" cy="4085045"/>
          </a:xfrm>
          <a:prstGeom prst="rect">
            <a:avLst/>
          </a:prstGeom>
        </p:spPr>
      </p:pic>
      <p:sp>
        <p:nvSpPr>
          <p:cNvPr id="9" name="TextBox 8">
            <a:extLst>
              <a:ext uri="{FF2B5EF4-FFF2-40B4-BE49-F238E27FC236}">
                <a16:creationId xmlns:a16="http://schemas.microsoft.com/office/drawing/2014/main" id="{DA99D357-935E-0DB6-C55A-DC526C595847}"/>
              </a:ext>
            </a:extLst>
          </p:cNvPr>
          <p:cNvSpPr txBox="1"/>
          <p:nvPr/>
        </p:nvSpPr>
        <p:spPr>
          <a:xfrm>
            <a:off x="609600" y="5562600"/>
            <a:ext cx="5730971" cy="369332"/>
          </a:xfrm>
          <a:prstGeom prst="rect">
            <a:avLst/>
          </a:prstGeom>
          <a:noFill/>
        </p:spPr>
        <p:txBody>
          <a:bodyPr wrap="square" rtlCol="0">
            <a:spAutoFit/>
          </a:bodyPr>
          <a:lstStyle/>
          <a:p>
            <a:r>
              <a:rPr lang="en-US" dirty="0">
                <a:solidFill>
                  <a:schemeClr val="bg1"/>
                </a:solidFill>
              </a:rPr>
              <a:t>https://www.youtube.com/watch?v=T-vUqPEU4kc</a:t>
            </a:r>
          </a:p>
        </p:txBody>
      </p:sp>
    </p:spTree>
    <p:extLst>
      <p:ext uri="{BB962C8B-B14F-4D97-AF65-F5344CB8AC3E}">
        <p14:creationId xmlns:p14="http://schemas.microsoft.com/office/powerpoint/2010/main" val="3365706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6C535-F721-AA11-4552-23B3F6D45FEE}"/>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A838B222-5927-6DC0-055D-98E571CC5B87}"/>
              </a:ext>
            </a:extLst>
          </p:cNvPr>
          <p:cNvSpPr>
            <a:spLocks noGrp="1"/>
          </p:cNvSpPr>
          <p:nvPr>
            <p:ph idx="1"/>
          </p:nvPr>
        </p:nvSpPr>
        <p:spPr/>
        <p:txBody>
          <a:bodyPr/>
          <a:lstStyle/>
          <a:p>
            <a:endParaRPr lang="en-US" dirty="0"/>
          </a:p>
        </p:txBody>
      </p:sp>
      <p:pic>
        <p:nvPicPr>
          <p:cNvPr id="4" name="Video 3" descr="3D Machine Parts">
            <a:extLst>
              <a:ext uri="{FF2B5EF4-FFF2-40B4-BE49-F238E27FC236}">
                <a16:creationId xmlns:a16="http://schemas.microsoft.com/office/drawing/2014/main" id="{50217921-A1DE-4DC9-BA9E-201C757CB75D}"/>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3" y="-22"/>
            <a:ext cx="12191997" cy="6858022"/>
          </a:xfrm>
          <a:prstGeom prst="rect">
            <a:avLst/>
          </a:prstGeom>
        </p:spPr>
      </p:pic>
      <p:sp>
        <p:nvSpPr>
          <p:cNvPr id="5" name="TextBox 4">
            <a:extLst>
              <a:ext uri="{FF2B5EF4-FFF2-40B4-BE49-F238E27FC236}">
                <a16:creationId xmlns:a16="http://schemas.microsoft.com/office/drawing/2014/main" id="{B3F8B49C-B5C5-8196-4A4B-5D86DEBE5FDF}"/>
              </a:ext>
            </a:extLst>
          </p:cNvPr>
          <p:cNvSpPr txBox="1"/>
          <p:nvPr/>
        </p:nvSpPr>
        <p:spPr>
          <a:xfrm>
            <a:off x="499621" y="365125"/>
            <a:ext cx="4713402" cy="1200329"/>
          </a:xfrm>
          <a:prstGeom prst="rect">
            <a:avLst/>
          </a:prstGeom>
          <a:noFill/>
        </p:spPr>
        <p:txBody>
          <a:bodyPr wrap="square" rtlCol="0">
            <a:spAutoFit/>
          </a:bodyPr>
          <a:lstStyle/>
          <a:p>
            <a:r>
              <a:rPr lang="en-US" sz="7200" dirty="0">
                <a:solidFill>
                  <a:schemeClr val="bg1"/>
                </a:solidFill>
                <a:latin typeface="+mj-lt"/>
              </a:rPr>
              <a:t>The End</a:t>
            </a:r>
          </a:p>
        </p:txBody>
      </p:sp>
      <p:sp>
        <p:nvSpPr>
          <p:cNvPr id="6" name="TextBox 5">
            <a:extLst>
              <a:ext uri="{FF2B5EF4-FFF2-40B4-BE49-F238E27FC236}">
                <a16:creationId xmlns:a16="http://schemas.microsoft.com/office/drawing/2014/main" id="{BC103134-1AF7-ABD1-C761-D4F8C5EDB5F3}"/>
              </a:ext>
            </a:extLst>
          </p:cNvPr>
          <p:cNvSpPr txBox="1"/>
          <p:nvPr/>
        </p:nvSpPr>
        <p:spPr>
          <a:xfrm>
            <a:off x="3836709" y="2028637"/>
            <a:ext cx="4760536" cy="2308324"/>
          </a:xfrm>
          <a:prstGeom prst="rect">
            <a:avLst/>
          </a:prstGeom>
          <a:noFill/>
        </p:spPr>
        <p:txBody>
          <a:bodyPr wrap="square" rtlCol="0">
            <a:spAutoFit/>
          </a:bodyPr>
          <a:lstStyle/>
          <a:p>
            <a:r>
              <a:rPr lang="en-US" sz="7200" dirty="0">
                <a:solidFill>
                  <a:schemeClr val="bg1"/>
                </a:solidFill>
              </a:rPr>
              <a:t>Any Questions?</a:t>
            </a:r>
          </a:p>
        </p:txBody>
      </p:sp>
    </p:spTree>
    <p:extLst>
      <p:ext uri="{BB962C8B-B14F-4D97-AF65-F5344CB8AC3E}">
        <p14:creationId xmlns:p14="http://schemas.microsoft.com/office/powerpoint/2010/main" val="773857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TotalTime>
  <Words>283</Words>
  <Application>Microsoft Office PowerPoint</Application>
  <PresentationFormat>Widescreen</PresentationFormat>
  <Paragraphs>13</Paragraphs>
  <Slides>5</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Aptos</vt:lpstr>
      <vt:lpstr>Aptos Display</vt:lpstr>
      <vt:lpstr>Arial</vt:lpstr>
      <vt:lpstr>Garamond</vt:lpstr>
      <vt:lpstr>Gill Sans MT</vt:lpstr>
      <vt:lpstr>Office Theme</vt:lpstr>
      <vt:lpstr>Group G: Secure File Transfer System using ASCON (completed)</vt:lpstr>
      <vt:lpstr>Motivation</vt:lpstr>
      <vt:lpstr>Abstract</vt:lpstr>
      <vt:lpstr>Encryption Demo (Video)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Ignacio Velasco</dc:creator>
  <cp:lastModifiedBy>Ignacio Velasco</cp:lastModifiedBy>
  <cp:revision>1</cp:revision>
  <dcterms:created xsi:type="dcterms:W3CDTF">2024-12-09T05:26:27Z</dcterms:created>
  <dcterms:modified xsi:type="dcterms:W3CDTF">2024-12-09T21:05:42Z</dcterms:modified>
</cp:coreProperties>
</file>

<file path=docProps/thumbnail.jpeg>
</file>